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0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37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75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21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704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29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101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314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3695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565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84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14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2EE06-FE04-46B9-AE69-EF5636C056DD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3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2ECD72F-015E-42C0-B48A-F80EED5CB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916742"/>
              </p:ext>
            </p:extLst>
          </p:nvPr>
        </p:nvGraphicFramePr>
        <p:xfrm>
          <a:off x="2907763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écureuil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sanglier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ours blanc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chouette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59C34819-B6BE-42ED-B212-8AC5241B3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249325"/>
              </p:ext>
            </p:extLst>
          </p:nvPr>
        </p:nvGraphicFramePr>
        <p:xfrm>
          <a:off x="5449402" y="155182"/>
          <a:ext cx="2239425" cy="3335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jonquille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pommier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tulipe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rose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FB22AAD2-853E-4BD2-8F3D-13FCAAE8C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834312"/>
              </p:ext>
            </p:extLst>
          </p:nvPr>
        </p:nvGraphicFramePr>
        <p:xfrm>
          <a:off x="7991041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champignon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feuille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mousse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cerf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8" name="Tableau 4">
            <a:extLst>
              <a:ext uri="{FF2B5EF4-FFF2-40B4-BE49-F238E27FC236}">
                <a16:creationId xmlns:a16="http://schemas.microsoft.com/office/drawing/2014/main" id="{51765C62-A549-4A15-AA67-7AC1902103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640035"/>
              </p:ext>
            </p:extLst>
          </p:nvPr>
        </p:nvGraphicFramePr>
        <p:xfrm>
          <a:off x="366124" y="3779838"/>
          <a:ext cx="2239425" cy="3335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tomate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cornichon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fourchette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poivron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3730D7A-D995-40D2-9185-2502C169E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365186"/>
              </p:ext>
            </p:extLst>
          </p:nvPr>
        </p:nvGraphicFramePr>
        <p:xfrm>
          <a:off x="2907763" y="3779837"/>
          <a:ext cx="2239425" cy="3335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pot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terreau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carton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sécateur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10" name="Tableau 4">
            <a:extLst>
              <a:ext uri="{FF2B5EF4-FFF2-40B4-BE49-F238E27FC236}">
                <a16:creationId xmlns:a16="http://schemas.microsoft.com/office/drawing/2014/main" id="{7567B45D-E2C2-4AB4-AD2B-2404BF0F9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869457"/>
              </p:ext>
            </p:extLst>
          </p:nvPr>
        </p:nvGraphicFramePr>
        <p:xfrm>
          <a:off x="5449402" y="3779838"/>
          <a:ext cx="2239425" cy="3335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planter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plantation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plant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pantalon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C924A3F1-0B79-45A1-9640-20CB1E5CB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91141"/>
              </p:ext>
            </p:extLst>
          </p:nvPr>
        </p:nvGraphicFramePr>
        <p:xfrm>
          <a:off x="7991041" y="3779837"/>
          <a:ext cx="2239425" cy="3335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écorce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escargot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branche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tronc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14340405-D206-4876-B953-C8F44C849C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285039"/>
              </p:ext>
            </p:extLst>
          </p:nvPr>
        </p:nvGraphicFramePr>
        <p:xfrm>
          <a:off x="366123" y="155180"/>
          <a:ext cx="2239425" cy="3335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lion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lionne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lionceau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loin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sp>
        <p:nvSpPr>
          <p:cNvPr id="12" name="ZoneTexte 11">
            <a:extLst>
              <a:ext uri="{FF2B5EF4-FFF2-40B4-BE49-F238E27FC236}">
                <a16:creationId xmlns:a16="http://schemas.microsoft.com/office/drawing/2014/main" id="{FF350430-C071-B385-6AE1-8D1D48127266}"/>
              </a:ext>
            </a:extLst>
          </p:cNvPr>
          <p:cNvSpPr txBox="1"/>
          <p:nvPr/>
        </p:nvSpPr>
        <p:spPr>
          <a:xfrm>
            <a:off x="163375" y="7265993"/>
            <a:ext cx="7827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V2d : Je fais des liens entre des mots groupés par champ lexical</a:t>
            </a:r>
          </a:p>
        </p:txBody>
      </p:sp>
    </p:spTree>
    <p:extLst>
      <p:ext uri="{BB962C8B-B14F-4D97-AF65-F5344CB8AC3E}">
        <p14:creationId xmlns:p14="http://schemas.microsoft.com/office/powerpoint/2010/main" val="756508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2ECD72F-015E-42C0-B48A-F80EED5CB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726320"/>
              </p:ext>
            </p:extLst>
          </p:nvPr>
        </p:nvGraphicFramePr>
        <p:xfrm>
          <a:off x="2907763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camion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car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avion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bus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59C34819-B6BE-42ED-B212-8AC5241B3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791733"/>
              </p:ext>
            </p:extLst>
          </p:nvPr>
        </p:nvGraphicFramePr>
        <p:xfrm>
          <a:off x="5449402" y="155182"/>
          <a:ext cx="2239425" cy="3335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tennis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football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handball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basketball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FB22AAD2-853E-4BD2-8F3D-13FCAAE8C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120259"/>
              </p:ext>
            </p:extLst>
          </p:nvPr>
        </p:nvGraphicFramePr>
        <p:xfrm>
          <a:off x="7991041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armoire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bureau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piscine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commode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14340405-D206-4876-B953-C8F44C849C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474607"/>
              </p:ext>
            </p:extLst>
          </p:nvPr>
        </p:nvGraphicFramePr>
        <p:xfrm>
          <a:off x="366123" y="155180"/>
          <a:ext cx="2239425" cy="333526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poil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écharpe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plume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écaille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79AF8F38-BA9C-AAB5-4EE5-A3D7940EA748}"/>
              </a:ext>
            </a:extLst>
          </p:cNvPr>
          <p:cNvSpPr txBox="1"/>
          <p:nvPr/>
        </p:nvSpPr>
        <p:spPr>
          <a:xfrm>
            <a:off x="163375" y="7265993"/>
            <a:ext cx="7827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V2d : Je fais des liens entre des mots groupés par champ lexical</a:t>
            </a:r>
          </a:p>
        </p:txBody>
      </p:sp>
    </p:spTree>
    <p:extLst>
      <p:ext uri="{BB962C8B-B14F-4D97-AF65-F5344CB8AC3E}">
        <p14:creationId xmlns:p14="http://schemas.microsoft.com/office/powerpoint/2010/main" val="27780928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123</Words>
  <Application>Microsoft Office PowerPoint</Application>
  <PresentationFormat>Personnalisé</PresentationFormat>
  <Paragraphs>62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12</cp:revision>
  <dcterms:created xsi:type="dcterms:W3CDTF">2021-11-01T14:46:26Z</dcterms:created>
  <dcterms:modified xsi:type="dcterms:W3CDTF">2022-08-01T13:00:27Z</dcterms:modified>
</cp:coreProperties>
</file>